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9A30-A42A-4E38-BF12-1F2C4F3F2B43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BCE4-AA01-4C66-9A48-FF775B1A0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304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n w="28575">
                  <a:solidFill>
                    <a:schemeClr val="tx1"/>
                  </a:solidFill>
                </a:ln>
                <a:latin typeface="Cooper Black" pitchFamily="18" charset="0"/>
              </a:rPr>
              <a:t>Why is good grammar important?</a:t>
            </a:r>
            <a:endParaRPr lang="en-US" sz="6600" dirty="0">
              <a:ln w="28575">
                <a:solidFill>
                  <a:schemeClr val="tx1"/>
                </a:solidFill>
              </a:ln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oking Family and Pets 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"/>
            <a:ext cx="6248400" cy="6324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TekUBr5JeBAENYDSvA0G_7EnBsvSRLINu_booIcY9GKccPny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715000" cy="41467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2514600" y="152400"/>
            <a:ext cx="4038600" cy="1754326"/>
          </a:xfrm>
          <a:prstGeom prst="rect">
            <a:avLst/>
          </a:prstGeom>
          <a:ln w="19050">
            <a:solidFill>
              <a:srgbClr val="FF3399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latin typeface="Cooper Black" pitchFamily="18" charset="0"/>
              </a:rPr>
              <a:t>“Let’s eat Grandma!”</a:t>
            </a:r>
            <a:endParaRPr lang="en-US" sz="5400" b="1" dirty="0">
              <a:ln w="12700">
                <a:solidFill>
                  <a:schemeClr val="tx1"/>
                </a:solidFill>
              </a:ln>
              <a:latin typeface="Cooper Black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172200" y="3733800"/>
            <a:ext cx="1143000" cy="838200"/>
          </a:xfrm>
          <a:prstGeom prst="wedgeRoundRectCallout">
            <a:avLst>
              <a:gd name="adj1" fmla="val -81439"/>
              <a:gd name="adj2" fmla="val 65888"/>
              <a:gd name="adj3" fmla="val 16667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What??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.ytimg.com/vi/L8fwMNCTJS0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609600"/>
            <a:ext cx="8686800" cy="5257800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458200" cy="518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n w="28575">
                  <a:solidFill>
                    <a:schemeClr val="tx1"/>
                  </a:solidFill>
                </a:ln>
                <a:latin typeface="Cooper Black" pitchFamily="18" charset="0"/>
              </a:rPr>
              <a:t>Does proper spelling and word choice really matter?</a:t>
            </a:r>
            <a:endParaRPr lang="en-US" sz="6600" dirty="0">
              <a:ln w="28575">
                <a:solidFill>
                  <a:schemeClr val="tx1"/>
                </a:solidFill>
              </a:ln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colourbox.co.uk/wp-content/uploads/2013/04/r-FUNNY-SPELLING-MISTAKES-large5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38100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pitchFamily="34" charset="0"/>
              </a:rPr>
              <a:t>Pork Loin VS. Pork Lion</a:t>
            </a:r>
            <a:endParaRPr lang="en-US" sz="4000" dirty="0">
              <a:latin typeface="Arial Rounded MT Bold" pitchFamily="34" charset="0"/>
            </a:endParaRPr>
          </a:p>
        </p:txBody>
      </p:sp>
      <p:pic>
        <p:nvPicPr>
          <p:cNvPr id="18436" name="Picture 4" descr="https://encrypted-tbn1.gstatic.com/images?q=tbn:ANd9GcStpKWgVd7eNkYPHMVYoFAViV454HN-5BFRzpeBeyQeK2F4sxl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572000"/>
            <a:ext cx="2619375" cy="1743076"/>
          </a:xfrm>
          <a:prstGeom prst="rect">
            <a:avLst/>
          </a:prstGeom>
          <a:noFill/>
        </p:spPr>
      </p:pic>
      <p:sp>
        <p:nvSpPr>
          <p:cNvPr id="18438" name="AutoShape 6" descr="data:image/jpeg;base64,/9j/4AAQSkZJRgABAQAAAQABAAD/2wCEAAkGBxQTEhUUEhQWFRUVFRUVGBUUFBUXFRQUFRQXFxQXFRQYHSggGBomGxUWITEkJSkrLi4uFx8zODMsNygtLisBCgoKDg0OGxAQGywkHyQsLCwsLCwsLCwsLCwsLCwsLCwsLCwsLCwsLCwsLCwsLCwsLCwsLCwsLCwsLCwsLCwsLP/AABEIAKgBLAMBIgACEQEDEQH/xAAbAAACAwEBAQAAAAAAAAAAAAAEBQIDBgEAB//EAD0QAAEDAgMFBgUDAwQBBQEAAAEAAhEDIQQSMQVBUWFxBhMigZGhMkKxwfAjUtFicuEUgpLxM1OToqOyB//EABoBAAIDAQEAAAAAAAAAAAAAAAIEAQMFAAb/xAApEQACAgICAQMDBAMAAAAAAAAAAQIRAyESMQQTIkEFUWEUMnGRgaHw/9oADAMBAAIRAxEAPwD6QpLoCkGp2xPsiCpgLuRSDVFk0cyruVSXVFk0VQpMap5VJdZ3E81qJpuQ4cpFyBqw4ugwVF7vECahXO8KH0wvUDalQRqleLrkaG/G/wBQpVK6XY6qIuxwPEfeEPFIJNtg+J26aZ/UzN3SRp1O/wDhV4jaYqiJGcfC4HX8H/SQbUcCS1xkRY8RexmxPus7Qxpp1A2SGkyN403cI+iXlnjEbh48pdm1wnaEtLc1pOXo8Wc13Iwb8lZjNuA1KrDYENcJ4ua8GR1b7LKupF7iQILiCRxc34o6i/qgtu4wh4fvIAPRwP3n1S365N0hn9E6tmt2Zt/PiQwn4u7aZO+nmzHzyk+i1W0NuMY4NkSZ8mtMOcfp1IXwFu2H0aweDpmy9HZr8rH3UR2jq1M2Zx8WvQEnLPCTJ4lOQyWrYnOFSo+kbb7b5n5KbtD8U+4jU/nNG7M21myio91wIpN+N/8AcBcCRw+q+VYHZ9V5ztBFw1pPE756XWjdtOphGxREPJl1UiXHjcm193TzhZ4XVkvDOro+y4Os4gSA3l/j+Ue13NfDMDtau4zUrOBNw1oLnHnqGha/ZOMqiJe477va53IQLC3XRWqXLoCScez6JCiWJVgNpA65p5hNWvBU20BZEhVPqK95Q72okDJnG1FMPUMq4VOgORYXqiovOKhmXJAWQcoSrHKBCMFlZK5mVhCgQpBOFVlqtUCFBASFNqpaVNc0EmXSuEqoOXV1HWWSugqELy6jrLgVEqLVJdRNnmqRCi1TJXHFbjCFr45g1cAra74ErBdp8aJMS08QfbmgnLirLsUOTo1NXatP036/SwQdTHtMkRzymCR/adQsPTrViJFSf7jeepsuVcVVElwE8nyPPh6rBz+TJy9rN7D40UtoP2453xNdIG4iCN/l0SM021SPlmHDk4fh9lVWxj5m/P8AOC61ocyRqL+fNLSnLtsbjjj0h9hamUkHWJBPFogj0v5JB2pqGzxOVwB6GTmHurXbQzDWDFuIc37z90nxOOzjL/Vm9fiA859VVhhLnyZdmceHFGe2vipaMseEnSeAAPsidh3p5nXiXGRvJ8IH18kNtGmAYHP6mPsmez6QyNY4wBc9BOnObDzWtOaWPRjwxt5bZotkbRJDWDUuJJA04JvjqYyzqQRlGp9OPJZnDP7uAwZcw+I8JvAWlwWRrRmBJib6kRvO4LIy+2XJGxjXKHFiBxAdLpHOMx9OKvONrMAdmeG7sxyu8mj7K/Fl13U6ZmYnnwBhU4ehmJ70eZiJ4EEfdPY/JaViGTxk9fJpNg9qXiA4F0859N4X0DZ20g4aEcl8obQawS0Nc3+0OP8AyGhWq2FtQ2DIIEWLoj1+60cXlxlSM7L4clbN/wB4vZ0BhMTOoj84oklPaM5tk3PVbnqBcoPKlUCzr3qg1FCpUQj66hTSJ42HioulyXtxCm3EKeaI9NheZRc9VsqSuvCsVMCSaOGqo98EDiqsII4pBNpHRjZp2BWKC8HKHNBKDJwuArsqJKH1UH6ZexTyqhj1YHqOZ3AkQuSo5l1HGSYLR1SKrXZRAi/aVcgGAZ5L5nt2o6pUggtM6j6L6pjqYcIPrwXz3bmGAeYm9iZv6lZ3nZeENGp9PxKctiXD1AJ8N9PyAg9olx004tabedgm7KWZsiOZ3DyGpS/aAY3UTO8z9JWApJzs9BTUaQHgqtRguQ8cfhd5jePdcxNdgl1N+Un4mmwdOsjio96xokkg8szfYIKnhDiHtDiA0mATE8iSBMK1RUnb0gXLjHXYPVd4hJ8LuGoOl+q5SdMiN8BxtE/VbfD9jKZb8RBjQkOHUei8diU2B9MAEkTe4MaHkbBT68Pgr4ysR1OzwOkAssTHxGBJ+vqqce2nRcAWGzSepBtcalEY7GvYSw74AneNJ+iIw2Hc5pfVFwMrXcJNo5/yhTn3N6Dbgv29imi41peGQ6JbmPPnu6pps3FGYIzO365c3N2/omWI2HSbT8bnFxj5o3yBHkstjarjU/RcM7JGQwJbyJm6mlktI5TcNs0m03ZRLs7rXyw0RwvB9AEFhHAtkC15EAkCOG8JVgtp5/DVcWEah4AcPKLfdOMG1gI8UzoQPt6oFBwXGXYTlyfKPQrxm0TRBNoDotHhsbZd10uodoWuqBweReYBLQ7y3FNtp4UF3jA1sdxbu87JDtLAU6RzCCImCJvwKf8AHyQWmtiOfHNq09H2XsjtZj6YMno7XqFq8y+adg8fmYJptH9ouOa+hsfZbEXowsi2WucqqjlA1F5xUrZWweq9L6z0ViCgKjkEw4nQ9dzFVAqeZAgwijXhH0q0pQVZRrQrVOgJRss2iEkcU5r1ZCU1BdRkdlcdGsFZdFVLWPUnVlnQ8j7jTiMe+XTVSoVirmVEXq2TxoY03q7Ml7KiIp1FfCaYDQU0q1pQ7SrAUxFFUmWLwUCVF1SFb0V9nsUWgSVldoUmPJJ6Wumu0cUXWCU94BvBItpv5rz/ANT8qL9sfg9B9N8eUY8n8ivFUiBAbad5HqVmdrVWi5Pn/j2Wl2ph67/hFjxWZ2jh20b1nB9Qg5aYsB15fmiycLtmxLUTO4iqHmXEtbwBJJ5D2T3s7gyfFJ1tJmBuSprxMuhzjoAJDeTRw8ltdg4ZtFhqPvYlrbC433gC/wBFozftoR7lY4w+FsZNxckCYA1Q20sOO7L2yYlpBHi/NEopdpWvfUDKlMvyOGVjw51oJsPiIjcSne1cW0UxTaQ4wJvq48Uo4yjPqixTVd2fPq2IBrssS0F0yTuaIGvELUbPJqx+xgzQRqR+GFn62zIxDdbycusA6aLT7KxDaNS9hAEe831TGXaVfYrxurf5O1qId4xmINocNCAYNvZZLa2FcD3jDBBmTv5eiebd2gKbqjWxkzMcCTDbtJIHHVDVq7KzBYCRAu0h1otB9iuw8oq2tEZGm9MR4jbtMgCpRc60SIsf6d6pp7ayzmaC0XETmjzAKjjMGWkAnfaPzqnOzn0S0CtlI4kTz13K2axwjpWTB5JPuj1euyvTBEwAIJtlMDMDxkGfyVksW0vf3Yd4JuG3Ig/X+F9JZshjmTRIcwwYBmRughZvafZ8UagqCcrj8QAaWO4H1nSDPVF4mbG5V/RT5UJqN/2azsThsrBDswAEh2o5tK23eWWc7KVA+kMwlw+bja/nZO6jlu2uJgyXuomyor89kCxyuz2XQkBKJTiaiAc5X4ooIuQydslItXs0KAKg9yGggjvFU+sh3VlQ6ooohsKqYmyDfXKg5yoeTK5lbNNTrKWdKadVFMqLL9MbTD6bkVTSttRFUaytiqJuw/KutdCgyqvF6m6B2GNrKbaqX94psqK79RQDx2MQ9A4nEb9I0urA/NZCYwgfn3SvmeY1CkPeH4ycrYqx+MgHnrc/XVWdnsIXnM8Q0cRE9BvQtVwJhvH8j+U+wUhsToJWDGXJ2zby+yFISdq9rGmCKcDdmP2G9fMMQSXFzvE4m7nOn23L6Ft2k3NpmN+g8958lj9qMEGBJ4NsPVxV/iyV/lhSglBUCYCqA9ptrFiZWg7RYanVdQbie8bhyS1xaYAsW5nEXIDiCf7VnmYEgss1onceQNzvN9VrHfqU3NfcsBtxm6e/a00JtqVpmf2v2Kr0aP6VJtVjYFPEsqeENc4ZX5Bq7QSOPktnj8LSNVlWnBFRrXnhdovyQWwcWKIFIWzC8j4oMgkdQPRE7HJLi22UEgGIsOXLRT5E7+P+ZVgx07s9i6H61J0agjhpEWQW1KbXVGh2kxI9k7xTs1Vg4Bxk7oEbkn209zXSADv630lLKTTQzxTRnNubBq4rH1zQYH0qbaTcxcWNYQwSAYveSUEezlPDloZWdUqhxdULHDuWTo0TMkH8C0NPHZaYBgNqFz4AsXEyAeMJa8ABzh/dwAm9o48OaeU5enQmscediza2LaBBmdCIN92oQbKbSQGtjQzv/wAKjG0jUe1oFzc8pO5ONkYSHB0S0kNg63Av0N/ookuMbL8UrdGi7OtFOL2Jid07wY0Ws2rs8VsM4i5AMj90DjuP+UpwNNoa5u4tzA9Df+PNaLZFmlutrfZZSk1kUhnPuBm+x1cAloNjaOOsEfm9aKpqslg6xp1XENLQHmQR8s6t5LWMfN16jDPnBHnPJhwmUPdCk2qoYkoUVVYiiwiu5AVCrn1FRURUQdYVXXeuB8IfE1VHySVPrKs1lS96qe5FQDCu9UsyAFZcOKVU0/g5DilUR+HcltJqLouSNDCQzaFNoQ1J6JpvUXQdBNMrsqLXhTK5pMG6PZl0Kt9lPDmVVLRdD3MI760D14oTEUZ+I+Qsi3Oa0XMQJPGeAS/EYwE8BE+XGFmeQ22bOCNdAgY1hLt8fn5yTSgSGmZk7h6apNSqZ3ZvlEa6kzoeATepU4eu+NLeceiXhH4Yxl3Ql2js4uJLqhaBqGyTHAm/skuOwvh8ObLGtUm8/wBJWsqYOAHVLuizT8LB93Hik20WAkyGyJguGY84aT/CJLi6CjO0Y6rUGaLObactiDo13TUW4rR0XZmAxc+GL/NaPVINo1MrjlNMkXgMyu3buYCYdlsQahAI/qgWkj4m+srQV8LFpU5BuEpuhzol92gHnDj0F2+QTvDw0BrZMAZncSOfqV2nQNR5yDLLieECCG+USfRSxFD9PwkFu5zTIcN0Eaqubc5KjopRjsU1sa8VIi3L+UViSDBdJDgZtoUhqYSqaniLgOU806wdF4BDrjW/1RTg0rBhNNifF4KZZNoa5ruDjpfrHXMkNZ0S10jMYaP6YBMz5LX4ukQCZBbBcC0yARDSLcMvqErxFVj2lzgP0gTMal12tJ3iCPVFjyaoicN2J9k7Nc8lx+d4BA1ySBA5XueHqnucBj3NHz5Wxw4jpPsEJh8XlDQ1rc5mHPOVoBBmPM+cJvQwA7tsOa6HB0NJ08OaxH9JUTnyew4w4g2CrENyu1a7PF7seXCo31n1Wt2C45cs6Cx4DcOdlk8XTFOrlcJp1AYI/a5+dpHQk+i0vZ0FpiZGjTvIEWdOh+til8y2mg+4MXbbwh70kAiTJtI5np/KKw2LIAlE7c47wSOmkfnVKqbZuNPpyWp4OS40ZP1DH7VJDCtWlBuqKUwhqhWrEzEXd4ouqKmVEqygGyb6iFeV17lSaiijrIOaqnFXPKoeuR1AVZ6CdiEdXYgHsuiSQDZtKZU2vQpqWVffrIG3IatqKxtdLKVdEsehaZKYwp4hFU6iW0ijKZVMm0cG6hTDoA4mwA3lDtercRiWsl7jeIHU9FDnyQx48blbKcSYb4jJ1JPwj7cUkxGM4WbvcdTr7fwhdr493zA3MhswTzdwHJIXVTUqNaZJmItBuYkeyp9Bs1llSNPsp8tcbBm7jwA5k/daDZdTMMxEaQOWgnzCyBxedzaTJiY0t4ZGs30+619GGgbmga8TNz9VRkhWwufJUS2jYEzvv9ICRYvZ7qgucrDc/uPDj+aJ+W5zJFgJjdc6nylI+0m0QJF4uTlEk8hJH4FENsi6VGexpAcKVJjA0Alz5hwaAS53Tqsy7HvYXVKTh+n+oYEHwne3gQXCdL6p3icUGsLi1rS9pa1ogufLSBmdwgnkZlZijhnyb5AR8RBLtPlG4b5P+FoYYK9lGSetH2Vlc0oeWP8AEAXDIXC4ixG6OH3Xz7tL2Rxlv9DVe/Dh1R7KYJBYXGXNH7hIMTpJ4r6Lsg5sPTLO8ZLGg6O+EBpsbjQ+pTGhSdJ8biBoHMAFyeUnd6KrBKWPI6Az8Zw2fDsNjaha01H1QRma79V1nNsQCTOq92f2VtDEP7xj30aVRpbnL3H9M/tkyTz52Wy7V9jxVxtBzXhjKrnd+1ts2UZpA52B8lsTgS1gDHOAaIaGAaDS3CAnss3CNr5/0LR4zaXVfb5MxgKDaVMYeiHuYxkA5Dczc5jA+YlZXtTiO7e2hEZ3B7hIkBrWkA+cTusV9ErUDkl7qhiAc5FNpteS0XWF29Tpf6i7QIa2/cvc1sjQPbTdPq1Z3ixbyO/5/wAj+aaUFRnsIx1SpNXORwb8sb43/wCVu8FRDGfpnM2zhaHNJH7TuPUoHA4am5zSxlLOIMCrBgz8j4Mfm5aCmcsQDBBiBmj+knN19Ciz70FierAaVYVW5SyXNnKCCA4bxyTDZo7t4aCSx4lrXfEwizhO8aW5orBFjxnAuORafrwXcfRhjTYFryRA+Vw/JCTn9i+MvgntWCZGtvPSD1QlNo4dY48VHalW4vBI4/M2NOunkrcI6WwdfqEx4knGQv5WNSxUD4gQg3lG4spfUXosXR516O51x1RVOchX1CrqK2y2tUQ2dVveo03XU0QESqi5XhipdRKCwiqqUE4XRVWkQqBTRJgPseOahazoTOo0QgcRTssyI3QPRrmUyp1EoptumVJ1kTRyQxw9VHNqpKyrCt/1SqlBMm0O6NYb0JWqhwLybA+EbyeMIIYiR7KjHYzI0uiYFhuzdPNVQx7pFuOdCXtLtQU23INRwvwYNwHE6LHbK2hle55uREcpsPqrduvc583JJJE+5St92ubEWzWiXESTJ6FPxxJKiZZXZu9hY3JDnEHKYDiYaDAIGX9xkep4LYbMqPxNZ7T/AONh6CQdxm8Qesr5AzFyaWbQObJH7iZmN5MT5r692cxjW0S601AXmP26iT9kj5OGtjWDLeh5UrsBIFibDgAN/Twr572jxbn4nJJAb8RAFiIO/pHmtDicSahdcAkhpGpAAbmkbviI4QFmdoy55M/EZJj9s/nMuSsINSGnJUJTUNSr45eSd3yjfz4BOKDTT8RIaR8tKzibWzxIMb9bqWJYKVNrGMk5QXdSJiRqd56hVtZJFnCXHwgEg+I30Meosr7bKmvuFbB7XCi6p35Jh0sNzEyMo3neZ016nX0O3NOqwnDtqV3AH4GODR/c8295WU7NbOYcWzvBmymw0EnlvAj2X1RrKTWFlEMAAy5WABrZubDfv8+atjji3zRRkm17WfDtsO2nWr966oaRaSWtaYawEaQfiMTrrC3eze0WJo0wMTRLxBmpSvMEeLINLXstFjcK0vkAXiBGoaIP1VmAazLJaBJJNtCG+L3Ctn7vaUxSWz5tt3t9QcfCHPE/8XQY3WWbwmLrudnFXM1/7hmEcPFJaeU/wtD/AP0DBUXPAosb8UuyQJG/qbEJbsvZ0NLPEJgFtnAE6EHhbiqFGGNPj3+RrlKbXLr8DrDYVoaKmQtPBjy0wCQ45LgwAD5rQ0sR4B4tdM43i2onXXqFmWMdkAabMGUwfjA+InlJMcITrZBz0WyLgOZB0t9REJTLfY1CuhwJgNkTGYkECARljjrcf9IfaeLmmYIzMc0jqCbejQPNeruyiHEQRM7wJJcZ4QG+6Q4bFzQEm7tSBoZnfvv7qjg3ss5Ky3HYynUAp6SxtWmdwG8B3Jw9OSM2NiDlh27Q7+d1k6FTvXEt+EEDL+0ENGh3QPdaLAMyxffln/8AJPkPZMxx8WA52h1iGgkoCrTVlPaLYAI9v4UhWY7R0Hgf5Wri8mHT0ZGXxJ3aVoBcxCVWJw7DE6X6X+iEqYR50Y4/7Smlkj9xR45LVCdzVbhaKLdgX72O/wCJXadONQR1CJzTWmC4NdhVPD2Vhw4XW1rKrvpSspMqkyvFYRL3YZOC+QhnAIsc9HJke+CHr1AoV53IJ7TvS0Wn0M2XNIV4fZLBWgojvlMlsHmFF66HIVjkW1qhnXZ0PVO0HeEHcb+yk8XCjjwNCNBbf+XKPF2W4+zHbSEXJ6zv5JM2JJ1N7brfa6cbTbJdynXkkbquV7jEg2v7ptHM9SEssbyfXjK2mxtvZKLWNM5g4AG8ZGfCBubYeqw9Ko2S1u86n2VlXElrMrZFonfcmRy1IVc4KaphQm4u0b3A7YbSoZ6j4dVMki7yADngDQkgCf8Ate2IHYs5yMtNpAaOZuZPECLc+axb6+fIwmD3YIO6TJN90EFfUMM5mHw1Cm0S8tD45ukhz+Vknmgoq12xrDPk6+EUY6oS4sYJA1JGp4Kihs2o4iDBInK0QdTBceHkrqLhBdNr+bibyeOgjdCJxNY0w2m3460ud/QwDSNUr0tDN2BYhopkwSdS5wiINg3MdNLqjB9pnsaQJIMmR8MNqAmDqXOdlBPBm5LalTMTTvDWucQ2JcXEb73AtJ/cFOhjKWQl+UzLG5QfBlLSBbdcK7HcSvJUh4zte4PpvLTlY6pPNjmkH3yn0Q+M7Xd/mFOWh2e+kS6kY9CT6qo0w6k5pEPYHSBGpAsDvsRbkUlwmC/Upt3nM45d9mtNvMhWRyNplbxpNB/+kcLtcHO1IAkkC5I3zJ9/U7Y7GvJOYBwe1zxlywwyXcotKvpbNyjMNRBBG8HSOUAL2Ip5atZg0yB77DUgtawdZcT0HC6132MKkU4bG5azRq2s54E6SAAz1i/otJs+k1mQCzTUzC82gtP5xKwW2sQKeSTelldzJ3DqTld5rS7P2yH0M8gEZw24ufFAPCXZTJjeOKmeJyVohZVF0Wdt8VkpuLbFjX0webz3bT9fRYrZm1y3wEyCGif6gwD3cT6HhKH7Y7bNZgi2ZznEbwS9xaJHAADzWdw9Yka6OB5Dd7SnMXjpQpis/IfPRtMGYe68AT5Eghv2PQLTYbE+CbGIkT8zSJ+/usjQr94wPHxT4huJaLu8wfqnWCrgtdltmDgQdJm3tbyKCeP5LseQLxGKuCNJ87kweXDyVRxJmACSIAjfOgjigG1wXOa61hrut/MphsfEsFR7nR4Ie3qGyPdKyj8jSmaXDU3UWWIDtXOMa8G8I0neham2nvkB5MJTiq7nNlzozeoHJV4J7Y00tEpDi222OWqGdLaLwbz5E/dFDaz41nrf2S4wbA24cFw04uLwroaKpjEbTafia0/7Y9CFF1aibjM3zkJNWebkWQNfGkG59kzGc10xSeHFL90UarLbwEO6G/oq2hZKptfKRDtOU68UwpdpJHiF/VXRzyX7l/QnP6fBu4Ov5DjiQVBwlqzTsYQU62fiZF1esfEz7YPWoGUVh8Od6MgFW04XORNWQpYZTc2EUx1kPiYVUp0TRABDY+nAnnx9/JXU6l1TtIy08gT7f9qzC9h42Y7aQkwOMdb8/wAsk9fDkggbjA5yTJWkNJoDn1B8I9S6wA/qt+QkO0HhrYbZzrTawBvF+evJOWE19xTUEGB5npv9lE1d26Pf8K61oa4g39YMi0clCoBu6f8Aa4AJ78NLTE5Zg8RJ19T6rdHaDalKj3hJhjA8iMz6gk5Rawk67vZfP6Tcwje1F7MrOcQyddDebXPsPYIMkFJBwlTPoezsf32UNaGNa8kMFoaJPnoZM6g+UtsbSywKfiqOlrqn7WwCQ3mSW34LO7BxgNOoG6uqBuWbZADlB/a2bnifVV43aRMNEjwuPh3m5gHcIj8hJvF7htZPaFsqNZnAJPhcOZjc31AQX+re1pa6MjmD4Wtzibl4NpuG6m8EWQxLmgPO4CBr4QI1/BdV4vaA7wGQBoRckgXIPDVWrGVyyGgxW0INN2YEO8TYm+YF2bjaWiNbhNNm1Q6pTc2C4DxRoM7HmZ/aSwTwjovnX+ucXCeggaCCBA0mCnHZ/abqTaoD5cWua0TYauJPnERxXSw0tELLbPoGJ23T740h8DYEb5MC++ziNdZ5SklXb4D3VXFuXMXk7nvZLabG2uGnUngsRT2qQ5z+MwI1JEAzuiSepQWMxZdaTAECdwtb2HopXjoh5mHbSrvLqj3nM57zeba5reZ9yjGY7u8PAJOZuYReHtL7xuAmeeiS0zmADjYW9zHndEGp+nki58QdvBsT5GAPVX8SpSF+Yxr15ojBHxFp0cqA2J8j+eqOZQkA/TUDX+UYA72CYDhbcPMnd9Uza4gO/Bui/mlmAeYBFgTm6GbROn+EQ+pBdfUAx1hVZFoZxslWrXzdJ6Fv2KowuK/Vidcreu5Vd7eN0R7yl+IeWvzDUX8wZCWUb0XylWz6FhmtqGxsy08Y1XC9osy0/NF4Cz3ZzaWc5QYkknlvKb4OqM3Ww6LMy43Bs08U1NIPZbfz0168VdTZaR+FX0GM/N5VNTwmRpyVcZWHONA2IcL2vGo0PVJ9oZfNONpUwRmBuNRoEixMxNus7jz3prGhaT+Aem2Yi0+aYCg7cARxlU4PLAmY1tbojQ/9psrGyvSF9TDXR2CpwvLyeu0YnyG50RTqLy8oYQZTMqrELy8lcvZXYOx0KrEgkXXF5XYmHhexNjqWfwyQJJPtJ62WWxlPM4k2AnpuuvLybRcxaHeJs6Ai3IQNegUslgdPlPt4v5Xl5EVldKpF4NiCeGqvZDXZ+LXRyJBDfQ/ReXlxCJ4HEGnYOiXtLgPmbuHrPtwTPHDxui4hhB3kFgXl5A1uw4v4IY7E52tbPwhzHcZmx6EfSEqrsI37/wCJXl5StHPZ6nMOd5eQ1/ORUBUv+3pcDjb09l1eUoFlJIJA0sFF4XV5SQWUWef5KmxsA+vPUDKfWV1eXEkaVMZtYum/dhtEE8RbiJP8Ly8uJRXRxHhyzvm/0Rwq5iSLaW6afReXlEg4PYNVdefyVViRJ/OC4vJXpjT6H3Yzs64huI7zK1znNyhhcYBLZJkRcFbmj2UgE95oP/TPH+5eXkWbFGW2V4csotpMYUdiAQC8n/Zr7qTez8Gc54xk03WMry8lF4+NPoafkZPuUVNgEuP6huYg0zv3/FolzuyNz+pczfuzA3/uXl5XrFEoeaQO3soWmBVP/taf/JFUuydv/L/9f2LrLy8j9OILyy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CEAAkGBxQTEhUUEhQWFRUVFRUVGBUUFBUXFRQUFRQXFxQXFRQYHSggGBomGxUWITEkJSkrLi4uFx8zODMsNygtLisBCgoKDg0OGxAQGywkHyQsLCwsLCwsLCwsLCwsLCwsLCwsLCwsLCwsLCwsLCwsLCwsLCwsLCwsLCwsLCwsLCwsLP/AABEIAKgBLAMBIgACEQEDEQH/xAAbAAACAwEBAQAAAAAAAAAAAAAEBQIDBgEAB//EAD0QAAEDAgMFBgUDAwQBBQEAAAEAAhEDIQQSMQVBUWFxBhMigZGhMkKxwfAjUtFicuEUgpLxM1OToqOyB//EABoBAAIDAQEAAAAAAAAAAAAAAAIEAQMFAAb/xAApEQACAgICAQMDBAMAAAAAAAAAAQIRAyESMQQTIkEFUWEUMnGRgaHw/9oADAMBAAIRAxEAPwD6QpLoCkGp2xPsiCpgLuRSDVFk0cyruVSXVFk0VQpMap5VJdZ3E81qJpuQ4cpFyBqw4ugwVF7vECahXO8KH0wvUDalQRqleLrkaG/G/wBQpVK6XY6qIuxwPEfeEPFIJNtg+J26aZ/UzN3SRp1O/wDhV4jaYqiJGcfC4HX8H/SQbUcCS1xkRY8RexmxPus7Qxpp1A2SGkyN403cI+iXlnjEbh48pdm1wnaEtLc1pOXo8Wc13Iwb8lZjNuA1KrDYENcJ4ua8GR1b7LKupF7iQILiCRxc34o6i/qgtu4wh4fvIAPRwP3n1S365N0hn9E6tmt2Zt/PiQwn4u7aZO+nmzHzyk+i1W0NuMY4NkSZ8mtMOcfp1IXwFu2H0aweDpmy9HZr8rH3UR2jq1M2Zx8WvQEnLPCTJ4lOQyWrYnOFSo+kbb7b5n5KbtD8U+4jU/nNG7M21myio91wIpN+N/8AcBcCRw+q+VYHZ9V5ztBFw1pPE756XWjdtOphGxREPJl1UiXHjcm193TzhZ4XVkvDOro+y4Os4gSA3l/j+Ue13NfDMDtau4zUrOBNw1oLnHnqGha/ZOMqiJe477va53IQLC3XRWqXLoCScez6JCiWJVgNpA65p5hNWvBU20BZEhVPqK95Q72okDJnG1FMPUMq4VOgORYXqiovOKhmXJAWQcoSrHKBCMFlZK5mVhCgQpBOFVlqtUCFBASFNqpaVNc0EmXSuEqoOXV1HWWSugqELy6jrLgVEqLVJdRNnmqRCi1TJXHFbjCFr45g1cAra74ErBdp8aJMS08QfbmgnLirLsUOTo1NXatP036/SwQdTHtMkRzymCR/adQsPTrViJFSf7jeepsuVcVVElwE8nyPPh6rBz+TJy9rN7D40UtoP2453xNdIG4iCN/l0SM021SPlmHDk4fh9lVWxj5m/P8AOC61ocyRqL+fNLSnLtsbjjj0h9hamUkHWJBPFogj0v5JB2pqGzxOVwB6GTmHurXbQzDWDFuIc37z90nxOOzjL/Vm9fiA859VVhhLnyZdmceHFGe2vipaMseEnSeAAPsidh3p5nXiXGRvJ8IH18kNtGmAYHP6mPsmez6QyNY4wBc9BOnObDzWtOaWPRjwxt5bZotkbRJDWDUuJJA04JvjqYyzqQRlGp9OPJZnDP7uAwZcw+I8JvAWlwWRrRmBJib6kRvO4LIy+2XJGxjXKHFiBxAdLpHOMx9OKvONrMAdmeG7sxyu8mj7K/Fl13U6ZmYnnwBhU4ehmJ70eZiJ4EEfdPY/JaViGTxk9fJpNg9qXiA4F0859N4X0DZ20g4aEcl8obQawS0Nc3+0OP8AyGhWq2FtQ2DIIEWLoj1+60cXlxlSM7L4clbN/wB4vZ0BhMTOoj84oklPaM5tk3PVbnqBcoPKlUCzr3qg1FCpUQj66hTSJ42HioulyXtxCm3EKeaI9NheZRc9VsqSuvCsVMCSaOGqo98EDiqsII4pBNpHRjZp2BWKC8HKHNBKDJwuArsqJKH1UH6ZexTyqhj1YHqOZ3AkQuSo5l1HGSYLR1SKrXZRAi/aVcgGAZ5L5nt2o6pUggtM6j6L6pjqYcIPrwXz3bmGAeYm9iZv6lZ3nZeENGp9PxKctiXD1AJ8N9PyAg9olx004tabedgm7KWZsiOZ3DyGpS/aAY3UTO8z9JWApJzs9BTUaQHgqtRguQ8cfhd5jePdcxNdgl1N+Un4mmwdOsjio96xokkg8szfYIKnhDiHtDiA0mATE8iSBMK1RUnb0gXLjHXYPVd4hJ8LuGoOl+q5SdMiN8BxtE/VbfD9jKZb8RBjQkOHUei8diU2B9MAEkTe4MaHkbBT68Pgr4ysR1OzwOkAssTHxGBJ+vqqce2nRcAWGzSepBtcalEY7GvYSw74AneNJ+iIw2Hc5pfVFwMrXcJNo5/yhTn3N6Dbgv29imi41peGQ6JbmPPnu6pps3FGYIzO365c3N2/omWI2HSbT8bnFxj5o3yBHkstjarjU/RcM7JGQwJbyJm6mlktI5TcNs0m03ZRLs7rXyw0RwvB9AEFhHAtkC15EAkCOG8JVgtp5/DVcWEah4AcPKLfdOMG1gI8UzoQPt6oFBwXGXYTlyfKPQrxm0TRBNoDotHhsbZd10uodoWuqBweReYBLQ7y3FNtp4UF3jA1sdxbu87JDtLAU6RzCCImCJvwKf8AHyQWmtiOfHNq09H2XsjtZj6YMno7XqFq8y+adg8fmYJptH9ouOa+hsfZbEXowsi2WucqqjlA1F5xUrZWweq9L6z0ViCgKjkEw4nQ9dzFVAqeZAgwijXhH0q0pQVZRrQrVOgJRss2iEkcU5r1ZCU1BdRkdlcdGsFZdFVLWPUnVlnQ8j7jTiMe+XTVSoVirmVEXq2TxoY03q7Ml7KiIp1FfCaYDQU0q1pQ7SrAUxFFUmWLwUCVF1SFb0V9nsUWgSVldoUmPJJ6Wumu0cUXWCU94BvBItpv5rz/ANT8qL9sfg9B9N8eUY8n8ivFUiBAbad5HqVmdrVWi5Pn/j2Wl2ph67/hFjxWZ2jh20b1nB9Qg5aYsB15fmiycLtmxLUTO4iqHmXEtbwBJJ5D2T3s7gyfFJ1tJmBuSprxMuhzjoAJDeTRw8ltdg4ZtFhqPvYlrbC433gC/wBFozftoR7lY4w+FsZNxckCYA1Q20sOO7L2yYlpBHi/NEopdpWvfUDKlMvyOGVjw51oJsPiIjcSne1cW0UxTaQ4wJvq48Uo4yjPqixTVd2fPq2IBrssS0F0yTuaIGvELUbPJqx+xgzQRqR+GFn62zIxDdbycusA6aLT7KxDaNS9hAEe831TGXaVfYrxurf5O1qId4xmINocNCAYNvZZLa2FcD3jDBBmTv5eiebd2gKbqjWxkzMcCTDbtJIHHVDVq7KzBYCRAu0h1otB9iuw8oq2tEZGm9MR4jbtMgCpRc60SIsf6d6pp7ayzmaC0XETmjzAKjjMGWkAnfaPzqnOzn0S0CtlI4kTz13K2axwjpWTB5JPuj1euyvTBEwAIJtlMDMDxkGfyVksW0vf3Yd4JuG3Ig/X+F9JZshjmTRIcwwYBmRughZvafZ8UagqCcrj8QAaWO4H1nSDPVF4mbG5V/RT5UJqN/2azsThsrBDswAEh2o5tK23eWWc7KVA+kMwlw+bja/nZO6jlu2uJgyXuomyor89kCxyuz2XQkBKJTiaiAc5X4ooIuQydslItXs0KAKg9yGggjvFU+sh3VlQ6ooohsKqYmyDfXKg5yoeTK5lbNNTrKWdKadVFMqLL9MbTD6bkVTSttRFUaytiqJuw/KutdCgyqvF6m6B2GNrKbaqX94psqK79RQDx2MQ9A4nEb9I0urA/NZCYwgfn3SvmeY1CkPeH4ycrYqx+MgHnrc/XVWdnsIXnM8Q0cRE9BvQtVwJhvH8j+U+wUhsToJWDGXJ2zby+yFISdq9rGmCKcDdmP2G9fMMQSXFzvE4m7nOn23L6Ft2k3NpmN+g8958lj9qMEGBJ4NsPVxV/iyV/lhSglBUCYCqA9ptrFiZWg7RYanVdQbie8bhyS1xaYAsW5nEXIDiCf7VnmYEgss1onceQNzvN9VrHfqU3NfcsBtxm6e/a00JtqVpmf2v2Kr0aP6VJtVjYFPEsqeENc4ZX5Bq7QSOPktnj8LSNVlWnBFRrXnhdovyQWwcWKIFIWzC8j4oMgkdQPRE7HJLi22UEgGIsOXLRT5E7+P+ZVgx07s9i6H61J0agjhpEWQW1KbXVGh2kxI9k7xTs1Vg4Bxk7oEbkn209zXSADv630lLKTTQzxTRnNubBq4rH1zQYH0qbaTcxcWNYQwSAYveSUEezlPDloZWdUqhxdULHDuWTo0TMkH8C0NPHZaYBgNqFz4AsXEyAeMJa8ABzh/dwAm9o48OaeU5enQmscediza2LaBBmdCIN92oQbKbSQGtjQzv/wAKjG0jUe1oFzc8pO5ONkYSHB0S0kNg63Av0N/ookuMbL8UrdGi7OtFOL2Jid07wY0Ws2rs8VsM4i5AMj90DjuP+UpwNNoa5u4tzA9Df+PNaLZFmlutrfZZSk1kUhnPuBm+x1cAloNjaOOsEfm9aKpqslg6xp1XENLQHmQR8s6t5LWMfN16jDPnBHnPJhwmUPdCk2qoYkoUVVYiiwiu5AVCrn1FRURUQdYVXXeuB8IfE1VHySVPrKs1lS96qe5FQDCu9UsyAFZcOKVU0/g5DilUR+HcltJqLouSNDCQzaFNoQ1J6JpvUXQdBNMrsqLXhTK5pMG6PZl0Kt9lPDmVVLRdD3MI760D14oTEUZ+I+Qsi3Oa0XMQJPGeAS/EYwE8BE+XGFmeQ22bOCNdAgY1hLt8fn5yTSgSGmZk7h6apNSqZ3ZvlEa6kzoeATepU4eu+NLeceiXhH4Yxl3Ql2js4uJLqhaBqGyTHAm/skuOwvh8ObLGtUm8/wBJWsqYOAHVLuizT8LB93Hik20WAkyGyJguGY84aT/CJLi6CjO0Y6rUGaLObactiDo13TUW4rR0XZmAxc+GL/NaPVINo1MrjlNMkXgMyu3buYCYdlsQahAI/qgWkj4m+srQV8LFpU5BuEpuhzol92gHnDj0F2+QTvDw0BrZMAZncSOfqV2nQNR5yDLLieECCG+USfRSxFD9PwkFu5zTIcN0Eaqubc5KjopRjsU1sa8VIi3L+UViSDBdJDgZtoUhqYSqaniLgOU806wdF4BDrjW/1RTg0rBhNNifF4KZZNoa5ruDjpfrHXMkNZ0S10jMYaP6YBMz5LX4ukQCZBbBcC0yARDSLcMvqErxFVj2lzgP0gTMal12tJ3iCPVFjyaoicN2J9k7Nc8lx+d4BA1ySBA5XueHqnucBj3NHz5Wxw4jpPsEJh8XlDQ1rc5mHPOVoBBmPM+cJvQwA7tsOa6HB0NJ08OaxH9JUTnyew4w4g2CrENyu1a7PF7seXCo31n1Wt2C45cs6Cx4DcOdlk8XTFOrlcJp1AYI/a5+dpHQk+i0vZ0FpiZGjTvIEWdOh+til8y2mg+4MXbbwh70kAiTJtI5np/KKw2LIAlE7c47wSOmkfnVKqbZuNPpyWp4OS40ZP1DH7VJDCtWlBuqKUwhqhWrEzEXd4ouqKmVEqygGyb6iFeV17lSaiijrIOaqnFXPKoeuR1AVZ6CdiEdXYgHsuiSQDZtKZU2vQpqWVffrIG3IatqKxtdLKVdEsehaZKYwp4hFU6iW0ijKZVMm0cG6hTDoA4mwA3lDtercRiWsl7jeIHU9FDnyQx48blbKcSYb4jJ1JPwj7cUkxGM4WbvcdTr7fwhdr493zA3MhswTzdwHJIXVTUqNaZJmItBuYkeyp9Bs1llSNPsp8tcbBm7jwA5k/daDZdTMMxEaQOWgnzCyBxedzaTJiY0t4ZGs30+619GGgbmga8TNz9VRkhWwufJUS2jYEzvv9ICRYvZ7qgucrDc/uPDj+aJ+W5zJFgJjdc6nylI+0m0QJF4uTlEk8hJH4FENsi6VGexpAcKVJjA0Alz5hwaAS53Tqsy7HvYXVKTh+n+oYEHwne3gQXCdL6p3icUGsLi1rS9pa1ogufLSBmdwgnkZlZijhnyb5AR8RBLtPlG4b5P+FoYYK9lGSetH2Vlc0oeWP8AEAXDIXC4ixG6OH3Xz7tL2Rxlv9DVe/Dh1R7KYJBYXGXNH7hIMTpJ4r6Lsg5sPTLO8ZLGg6O+EBpsbjQ+pTGhSdJ8biBoHMAFyeUnd6KrBKWPI6Az8Zw2fDsNjaha01H1QRma79V1nNsQCTOq92f2VtDEP7xj30aVRpbnL3H9M/tkyTz52Wy7V9jxVxtBzXhjKrnd+1ts2UZpA52B8lsTgS1gDHOAaIaGAaDS3CAnss3CNr5/0LR4zaXVfb5MxgKDaVMYeiHuYxkA5Dczc5jA+YlZXtTiO7e2hEZ3B7hIkBrWkA+cTusV9ErUDkl7qhiAc5FNpteS0XWF29Tpf6i7QIa2/cvc1sjQPbTdPq1Z3ixbyO/5/wAj+aaUFRnsIx1SpNXORwb8sb43/wCVu8FRDGfpnM2zhaHNJH7TuPUoHA4am5zSxlLOIMCrBgz8j4Mfm5aCmcsQDBBiBmj+knN19Ciz70FierAaVYVW5SyXNnKCCA4bxyTDZo7t4aCSx4lrXfEwizhO8aW5orBFjxnAuORafrwXcfRhjTYFryRA+Vw/JCTn9i+MvgntWCZGtvPSD1QlNo4dY48VHalW4vBI4/M2NOunkrcI6WwdfqEx4knGQv5WNSxUD4gQg3lG4spfUXosXR516O51x1RVOchX1CrqK2y2tUQ2dVveo03XU0QESqi5XhipdRKCwiqqUE4XRVWkQqBTRJgPseOahazoTOo0QgcRTssyI3QPRrmUyp1EoptumVJ1kTRyQxw9VHNqpKyrCt/1SqlBMm0O6NYb0JWqhwLybA+EbyeMIIYiR7KjHYzI0uiYFhuzdPNVQx7pFuOdCXtLtQU23INRwvwYNwHE6LHbK2hle55uREcpsPqrduvc583JJJE+5St92ubEWzWiXESTJ6FPxxJKiZZXZu9hY3JDnEHKYDiYaDAIGX9xkep4LYbMqPxNZ7T/AONh6CQdxm8Qesr5AzFyaWbQObJH7iZmN5MT5r692cxjW0S601AXmP26iT9kj5OGtjWDLeh5UrsBIFibDgAN/Twr572jxbn4nJJAb8RAFiIO/pHmtDicSahdcAkhpGpAAbmkbviI4QFmdoy55M/EZJj9s/nMuSsINSGnJUJTUNSr45eSd3yjfz4BOKDTT8RIaR8tKzibWzxIMb9bqWJYKVNrGMk5QXdSJiRqd56hVtZJFnCXHwgEg+I30Meosr7bKmvuFbB7XCi6p35Jh0sNzEyMo3neZ016nX0O3NOqwnDtqV3AH4GODR/c8295WU7NbOYcWzvBmymw0EnlvAj2X1RrKTWFlEMAAy5WABrZubDfv8+atjji3zRRkm17WfDtsO2nWr966oaRaSWtaYawEaQfiMTrrC3eze0WJo0wMTRLxBmpSvMEeLINLXstFjcK0vkAXiBGoaIP1VmAazLJaBJJNtCG+L3Ctn7vaUxSWz5tt3t9QcfCHPE/8XQY3WWbwmLrudnFXM1/7hmEcPFJaeU/wtD/AP0DBUXPAosb8UuyQJG/qbEJbsvZ0NLPEJgFtnAE6EHhbiqFGGNPj3+RrlKbXLr8DrDYVoaKmQtPBjy0wCQ45LgwAD5rQ0sR4B4tdM43i2onXXqFmWMdkAabMGUwfjA+InlJMcITrZBz0WyLgOZB0t9REJTLfY1CuhwJgNkTGYkECARljjrcf9IfaeLmmYIzMc0jqCbejQPNeruyiHEQRM7wJJcZ4QG+6Q4bFzQEm7tSBoZnfvv7qjg3ss5Ky3HYynUAp6SxtWmdwG8B3Jw9OSM2NiDlh27Q7+d1k6FTvXEt+EEDL+0ENGh3QPdaLAMyxffln/8AJPkPZMxx8WA52h1iGgkoCrTVlPaLYAI9v4UhWY7R0Hgf5Wri8mHT0ZGXxJ3aVoBcxCVWJw7DE6X6X+iEqYR50Y4/7Smlkj9xR45LVCdzVbhaKLdgX72O/wCJXadONQR1CJzTWmC4NdhVPD2Vhw4XW1rKrvpSspMqkyvFYRL3YZOC+QhnAIsc9HJke+CHr1AoV53IJ7TvS0Wn0M2XNIV4fZLBWgojvlMlsHmFF66HIVjkW1qhnXZ0PVO0HeEHcb+yk8XCjjwNCNBbf+XKPF2W4+zHbSEXJ6zv5JM2JJ1N7brfa6cbTbJdynXkkbquV7jEg2v7ptHM9SEssbyfXjK2mxtvZKLWNM5g4AG8ZGfCBubYeqw9Ko2S1u86n2VlXElrMrZFonfcmRy1IVc4KaphQm4u0b3A7YbSoZ6j4dVMki7yADngDQkgCf8Ate2IHYs5yMtNpAaOZuZPECLc+axb6+fIwmD3YIO6TJN90EFfUMM5mHw1Cm0S8tD45ukhz+Vknmgoq12xrDPk6+EUY6oS4sYJA1JGp4Kihs2o4iDBInK0QdTBceHkrqLhBdNr+bibyeOgjdCJxNY0w2m3460ud/QwDSNUr0tDN2BYhopkwSdS5wiINg3MdNLqjB9pnsaQJIMmR8MNqAmDqXOdlBPBm5LalTMTTvDWucQ2JcXEb73AtJ/cFOhjKWQl+UzLG5QfBlLSBbdcK7HcSvJUh4zte4PpvLTlY6pPNjmkH3yn0Q+M7Xd/mFOWh2e+kS6kY9CT6qo0w6k5pEPYHSBGpAsDvsRbkUlwmC/Upt3nM45d9mtNvMhWRyNplbxpNB/+kcLtcHO1IAkkC5I3zJ9/U7Y7GvJOYBwe1zxlywwyXcotKvpbNyjMNRBBG8HSOUAL2Ip5atZg0yB77DUgtawdZcT0HC6132MKkU4bG5azRq2s54E6SAAz1i/otJs+k1mQCzTUzC82gtP5xKwW2sQKeSTelldzJ3DqTld5rS7P2yH0M8gEZw24ufFAPCXZTJjeOKmeJyVohZVF0Wdt8VkpuLbFjX0webz3bT9fRYrZm1y3wEyCGif6gwD3cT6HhKH7Y7bNZgi2ZznEbwS9xaJHAADzWdw9Yka6OB5Dd7SnMXjpQpis/IfPRtMGYe68AT5Eghv2PQLTYbE+CbGIkT8zSJ+/usjQr94wPHxT4huJaLu8wfqnWCrgtdltmDgQdJm3tbyKCeP5LseQLxGKuCNJ87kweXDyVRxJmACSIAjfOgjigG1wXOa61hrut/MphsfEsFR7nR4Ie3qGyPdKyj8jSmaXDU3UWWIDtXOMa8G8I0neham2nvkB5MJTiq7nNlzozeoHJV4J7Y00tEpDi222OWqGdLaLwbz5E/dFDaz41nrf2S4wbA24cFw04uLwroaKpjEbTafia0/7Y9CFF1aibjM3zkJNWebkWQNfGkG59kzGc10xSeHFL90UarLbwEO6G/oq2hZKptfKRDtOU68UwpdpJHiF/VXRzyX7l/QnP6fBu4Ov5DjiQVBwlqzTsYQU62fiZF1esfEz7YPWoGUVh8Od6MgFW04XORNWQpYZTc2EUx1kPiYVUp0TRABDY+nAnnx9/JXU6l1TtIy08gT7f9qzC9h42Y7aQkwOMdb8/wAsk9fDkggbjA5yTJWkNJoDn1B8I9S6wA/qt+QkO0HhrYbZzrTawBvF+evJOWE19xTUEGB5npv9lE1d26Pf8K61oa4g39YMi0clCoBu6f8Aa4AJ78NLTE5Zg8RJ19T6rdHaDalKj3hJhjA8iMz6gk5Rawk67vZfP6Tcwje1F7MrOcQyddDebXPsPYIMkFJBwlTPoezsf32UNaGNa8kMFoaJPnoZM6g+UtsbSywKfiqOlrqn7WwCQ3mSW34LO7BxgNOoG6uqBuWbZADlB/a2bnifVV43aRMNEjwuPh3m5gHcIj8hJvF7htZPaFsqNZnAJPhcOZjc31AQX+re1pa6MjmD4Wtzibl4NpuG6m8EWQxLmgPO4CBr4QI1/BdV4vaA7wGQBoRckgXIPDVWrGVyyGgxW0INN2YEO8TYm+YF2bjaWiNbhNNm1Q6pTc2C4DxRoM7HmZ/aSwTwjovnX+ucXCeggaCCBA0mCnHZ/abqTaoD5cWua0TYauJPnERxXSw0tELLbPoGJ23T740h8DYEb5MC++ziNdZ5SklXb4D3VXFuXMXk7nvZLabG2uGnUngsRT2qQ5z+MwI1JEAzuiSepQWMxZdaTAECdwtb2HopXjoh5mHbSrvLqj3nM57zeba5reZ9yjGY7u8PAJOZuYReHtL7xuAmeeiS0zmADjYW9zHndEGp+nki58QdvBsT5GAPVX8SpSF+Yxr15ojBHxFp0cqA2J8j+eqOZQkA/TUDX+UYA72CYDhbcPMnd9Uza4gO/Bui/mlmAeYBFgTm6GbROn+EQ+pBdfUAx1hVZFoZxslWrXzdJ6Fv2KowuK/Vidcreu5Vd7eN0R7yl+IeWvzDUX8wZCWUb0XylWz6FhmtqGxsy08Y1XC9osy0/NF4Cz3ZzaWc5QYkknlvKb4OqM3Ww6LMy43Bs08U1NIPZbfz0168VdTZaR+FX0GM/N5VNTwmRpyVcZWHONA2IcL2vGo0PVJ9oZfNONpUwRmBuNRoEixMxNus7jz3prGhaT+Aem2Yi0+aYCg7cARxlU4PLAmY1tbojQ/9psrGyvSF9TDXR2CpwvLyeu0YnyG50RTqLy8oYQZTMqrELy8lcvZXYOx0KrEgkXXF5XYmHhexNjqWfwyQJJPtJ62WWxlPM4k2AnpuuvLybRcxaHeJs6Ai3IQNegUslgdPlPt4v5Xl5EVldKpF4NiCeGqvZDXZ+LXRyJBDfQ/ReXlxCJ4HEGnYOiXtLgPmbuHrPtwTPHDxui4hhB3kFgXl5A1uw4v4IY7E52tbPwhzHcZmx6EfSEqrsI37/wCJXl5StHPZ6nMOd5eQ1/ORUBUv+3pcDjb09l1eUoFlJIJA0sFF4XV5SQWUWef5KmxsA+vPUDKfWV1eXEkaVMZtYum/dhtEE8RbiJP8Ly8uJRXRxHhyzvm/0Rwq5iSLaW6afReXlEg4PYNVdefyVViRJ/OC4vJXpjT6H3Yzs64huI7zK1znNyhhcYBLZJkRcFbmj2UgE95oP/TPH+5eXkWbFGW2V4csotpMYUdiAQC8n/Zr7qTez8Gc54xk03WMry8lF4+NPoafkZPuUVNgEuP6huYg0zv3/FolzuyNz+pczfuzA3/uXl5XrFEoeaQO3soWmBVP/taf/JFUuydv/L/9f2LrLy8j9OILyy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https://encrypted-tbn0.gstatic.com/images?q=tbn:ANd9GcTpy5o6RjKLHyZoLestE9JNXsuTTBbLY6nTbTiRVPFUFUVt2jv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5720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1.gstatic.com/images?q=tbn:ANd9GcTf-SvvAyJAzr4OKAqJVttlnvlSbzko69pYPVCIM3ndOm-r4B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677737" cy="5750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media-cache-ec0.pinimg.com/736x/31/e1/44/31e144a9302d7a87d08bb9aab3d43e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75295"/>
            <a:ext cx="8763000" cy="6125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2.gstatic.com/images?q=tbn:ANd9GcRQTG1D5dsgJk-oxN9ICkPYRAC5CPlfGBRqhIMPST_Kh8AArnpe"/>
          <p:cNvPicPr>
            <a:picLocks noChangeAspect="1" noChangeArrowheads="1"/>
          </p:cNvPicPr>
          <p:nvPr/>
        </p:nvPicPr>
        <p:blipFill>
          <a:blip r:embed="rId2" cstate="print"/>
          <a:srcRect l="3471" t="3030" r="8026"/>
          <a:stretch>
            <a:fillRect/>
          </a:stretch>
        </p:blipFill>
        <p:spPr bwMode="auto">
          <a:xfrm>
            <a:off x="4419600" y="914400"/>
            <a:ext cx="3886200" cy="4876800"/>
          </a:xfrm>
          <a:prstGeom prst="rect">
            <a:avLst/>
          </a:prstGeom>
          <a:noFill/>
        </p:spPr>
      </p:pic>
      <p:pic>
        <p:nvPicPr>
          <p:cNvPr id="17412" name="Picture 4" descr="http://laurenballard69.files.wordpress.com/2012/12/no-smoking-sign-typo-500x752.jpg?w=199&amp;h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3910410" cy="5531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28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Why is good grammar important?</vt:lpstr>
      <vt:lpstr>Slide 2</vt:lpstr>
      <vt:lpstr>Slide 3</vt:lpstr>
      <vt:lpstr>Slide 4</vt:lpstr>
      <vt:lpstr>Does proper spelling and word choice really matter?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good grammar important?</dc:title>
  <dc:creator>FCBOE</dc:creator>
  <cp:lastModifiedBy>FCBOE</cp:lastModifiedBy>
  <cp:revision>8</cp:revision>
  <dcterms:created xsi:type="dcterms:W3CDTF">2014-08-09T19:42:55Z</dcterms:created>
  <dcterms:modified xsi:type="dcterms:W3CDTF">2014-08-11T12:29:31Z</dcterms:modified>
</cp:coreProperties>
</file>